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8" autoAdjust="0"/>
    <p:restoredTop sz="94660"/>
  </p:normalViewPr>
  <p:slideViewPr>
    <p:cSldViewPr>
      <p:cViewPr>
        <p:scale>
          <a:sx n="33" d="100"/>
          <a:sy n="33" d="100"/>
        </p:scale>
        <p:origin x="-1542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ABAB-857E-4789-A35D-BD938291E10B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BCDF-64C5-42A0-BDEA-8673B331E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ABAB-857E-4789-A35D-BD938291E10B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BCDF-64C5-42A0-BDEA-8673B331E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ABAB-857E-4789-A35D-BD938291E10B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BCDF-64C5-42A0-BDEA-8673B331E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ABAB-857E-4789-A35D-BD938291E10B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BCDF-64C5-42A0-BDEA-8673B331E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ABAB-857E-4789-A35D-BD938291E10B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BCDF-64C5-42A0-BDEA-8673B331E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ABAB-857E-4789-A35D-BD938291E10B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BCDF-64C5-42A0-BDEA-8673B331E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ABAB-857E-4789-A35D-BD938291E10B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BCDF-64C5-42A0-BDEA-8673B331E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ABAB-857E-4789-A35D-BD938291E10B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BCDF-64C5-42A0-BDEA-8673B331E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ABAB-857E-4789-A35D-BD938291E10B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BCDF-64C5-42A0-BDEA-8673B331E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ABAB-857E-4789-A35D-BD938291E10B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BCDF-64C5-42A0-BDEA-8673B331E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ABAB-857E-4789-A35D-BD938291E10B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BCDF-64C5-42A0-BDEA-8673B331E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1ABAB-857E-4789-A35D-BD938291E10B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BBCDF-64C5-42A0-BDEA-8673B331E7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67544" y="980728"/>
            <a:ext cx="4104456" cy="936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北</a:t>
            </a:r>
            <a:r>
              <a:rPr lang="zh-CN" alt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京  颐和园</a:t>
            </a:r>
            <a:endParaRPr lang="zh-CN" alt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4098" name="Picture 2" descr="http://p0.so.qhmsg.com/bdr/_240_/t01a9fbfab421f9dfd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矩形 5"/>
          <p:cNvSpPr/>
          <p:nvPr/>
        </p:nvSpPr>
        <p:spPr>
          <a:xfrm>
            <a:off x="323528" y="548680"/>
            <a:ext cx="41344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北京   颐和园</a:t>
            </a:r>
            <a:endParaRPr lang="zh-CN" alt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4102" name="Picture 6" descr="http://p0.so.qhmsg.com/bdr/_240_/t01b5575cfdcdc613ff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2636912"/>
            <a:ext cx="4805226" cy="306654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颐和园简介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科技馆简介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圆明园简介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图片欣赏</a:t>
            </a:r>
            <a:endParaRPr lang="en-US" altLang="zh-CN" dirty="0" smtClean="0"/>
          </a:p>
        </p:txBody>
      </p:sp>
      <p:sp>
        <p:nvSpPr>
          <p:cNvPr id="4" name="矩形 3"/>
          <p:cNvSpPr/>
          <p:nvPr/>
        </p:nvSpPr>
        <p:spPr>
          <a:xfrm>
            <a:off x="1115616" y="404664"/>
            <a:ext cx="15760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目录</a:t>
            </a:r>
            <a:endParaRPr lang="zh-CN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p5.so.qhimgs1.com/bdr/_240_/t012dfc3046aee50d2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矩形 2"/>
          <p:cNvSpPr/>
          <p:nvPr/>
        </p:nvSpPr>
        <p:spPr>
          <a:xfrm>
            <a:off x="0" y="0"/>
            <a:ext cx="36631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颐和园简介</a:t>
            </a:r>
            <a:endParaRPr lang="zh-CN" alt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836712"/>
            <a:ext cx="88204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 smtClean="0"/>
              <a:t>颐和园，北京市古代皇家园林，前身为清漪园，坐落在北京西郊，距城区十五公里，占地约二百九十公顷，与圆明园毗邻。它是以昆明湖、万寿山为基址，以杭州西湖为蓝本，汲取江南园林的设计手法而建成的一座大型山水园林，也是保存最完整的一座皇家行宫御苑，被誉为“皇家园林博物馆”，也是国家重点旅游景点</a:t>
            </a:r>
            <a:r>
              <a:rPr lang="zh-CN" altLang="en-US" sz="4000" dirty="0" smtClean="0"/>
              <a:t>。</a:t>
            </a:r>
            <a:endParaRPr lang="zh-CN" altLang="en-US" sz="4000" dirty="0" smtClean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p0.so.qhmsg.com/bdr/_240_/t01c0db38b8fd87f86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6" name="矩形 5"/>
          <p:cNvSpPr/>
          <p:nvPr/>
        </p:nvSpPr>
        <p:spPr>
          <a:xfrm>
            <a:off x="0" y="0"/>
            <a:ext cx="42119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科技馆简介</a:t>
            </a:r>
            <a:endParaRPr lang="zh-CN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10136"/>
            <a:ext cx="856895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 smtClean="0"/>
              <a:t>中国科学技术馆，位于北京市朝阳区北辰东路，</a:t>
            </a:r>
            <a:r>
              <a:rPr lang="en-US" altLang="zh-CN" sz="4000" dirty="0" smtClean="0"/>
              <a:t>1984</a:t>
            </a:r>
            <a:r>
              <a:rPr lang="zh-CN" altLang="en-US" sz="4000" dirty="0" smtClean="0"/>
              <a:t>年</a:t>
            </a:r>
            <a:r>
              <a:rPr lang="en-US" altLang="zh-CN" sz="4000" dirty="0" smtClean="0"/>
              <a:t>11</a:t>
            </a:r>
            <a:r>
              <a:rPr lang="zh-CN" altLang="en-US" sz="4000" dirty="0" smtClean="0"/>
              <a:t>月</a:t>
            </a:r>
            <a:r>
              <a:rPr lang="en-US" altLang="zh-CN" sz="4000" dirty="0" smtClean="0"/>
              <a:t>21</a:t>
            </a:r>
            <a:r>
              <a:rPr lang="zh-CN" altLang="en-US" sz="4000" dirty="0" smtClean="0"/>
              <a:t>日中国科技馆一期工程破土动工，姚依林亲自为开工奠基典礼剪彩。科技馆东临亚运居住区，西濒奥运水系，南依奥运主体育场，北望森林公园，占地</a:t>
            </a:r>
            <a:r>
              <a:rPr lang="en-US" altLang="zh-CN" sz="4000" dirty="0" smtClean="0"/>
              <a:t>4.8</a:t>
            </a:r>
            <a:r>
              <a:rPr lang="zh-CN" altLang="en-US" sz="4000" dirty="0" smtClean="0"/>
              <a:t>万平方米，建筑规模</a:t>
            </a:r>
            <a:r>
              <a:rPr lang="en-US" altLang="zh-CN" sz="4000" dirty="0" smtClean="0"/>
              <a:t>10.2</a:t>
            </a:r>
            <a:r>
              <a:rPr lang="zh-CN" altLang="en-US" sz="4000" dirty="0" smtClean="0"/>
              <a:t>万平方米，是奥林匹克公园中心区体现“绿色奥运、科技奥运、人文奥运”三大理念的重要组成部分</a:t>
            </a:r>
            <a:r>
              <a:rPr lang="zh-CN" altLang="en-US" sz="4000" dirty="0" smtClean="0"/>
              <a:t>。</a:t>
            </a:r>
            <a:endParaRPr lang="zh-CN" altLang="en-US" sz="4000" dirty="0"/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" y="0"/>
            <a:ext cx="36631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CN" alt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圆明园简介</a:t>
            </a:r>
            <a:endParaRPr lang="zh-CN" alt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611560" y="1225689"/>
            <a:ext cx="79208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 smtClean="0"/>
              <a:t>圆明园是坐落在北京西北郊，与颐和园相邻，由圆明园、长春园和万春园组成，也叫圆明三园。圆明园是清朝著名的皇家园林之一，面积五千二百余亩，一百五十余景。建筑面积达</a:t>
            </a:r>
            <a:r>
              <a:rPr lang="en-US" altLang="zh-CN" sz="4000" dirty="0" smtClean="0"/>
              <a:t>16</a:t>
            </a:r>
            <a:r>
              <a:rPr lang="zh-CN" altLang="en-US" sz="4000" dirty="0" smtClean="0"/>
              <a:t>万平方米，有“万园之园”之称。清朝皇室每到盛夏时节会来这里理政，故圆明园也称“夏宫”。</a:t>
            </a:r>
            <a:endParaRPr lang="zh-CN" altLang="en-US" sz="4000" dirty="0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2.so.qhimgs1.com/bdr/_240_/t010a03f34ce6c8112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0" y="0"/>
            <a:ext cx="29674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图片欣赏</a:t>
            </a:r>
            <a:endParaRPr lang="zh-CN" alt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8" name="Picture 4" descr="http://p1.so.qhimgs1.com/bdr/_240_/t015f5a92b3da05f2d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967139">
            <a:off x="642099" y="1409090"/>
            <a:ext cx="4104456" cy="228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0" name="Picture 6" descr="http://p1.so.qhimgs1.com/bdr/_240_/t01a23f7e04c0e5574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154274">
            <a:off x="5262042" y="2626791"/>
            <a:ext cx="3362325" cy="38520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p2.so.qhimgs1.com/bdr/_240_/t016b85182fc57ed65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04750">
            <a:off x="511093" y="629358"/>
            <a:ext cx="3888546" cy="27630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462" name="Picture 6" descr="http://p0.so.qhimgs1.com/bdr/_240_/t013b03d75229d9372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681389">
            <a:off x="4716016" y="3573016"/>
            <a:ext cx="3467100" cy="2286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p5.so.qhimgs1.com/bdr/_240_/t01f13fb43606a47ba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607973">
            <a:off x="543069" y="745863"/>
            <a:ext cx="4267200" cy="47017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484" name="Picture 4" descr="http://p1.so.qhimgs1.com/bdr/_240_/t01c1abc803c9317d1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691368">
            <a:off x="5705475" y="2492896"/>
            <a:ext cx="3438525" cy="2286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461</Words>
  <Application>Microsoft Office PowerPoint</Application>
  <PresentationFormat>全屏显示(4:3)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11</cp:revision>
  <dcterms:created xsi:type="dcterms:W3CDTF">2017-04-20T01:24:00Z</dcterms:created>
  <dcterms:modified xsi:type="dcterms:W3CDTF">2017-04-27T06:23:18Z</dcterms:modified>
</cp:coreProperties>
</file>